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Syncopate"/>
      <p:regular r:id="rId6"/>
      <p:bold r:id="rId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Syncopate-regular.fntdata"/><Relationship Id="rId7" Type="http://schemas.openxmlformats.org/officeDocument/2006/relationships/font" Target="fonts/Syncopat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Relationship Id="rId4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4" name="Shape 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7775" y="2876550"/>
            <a:ext cx="5429250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/>
          <p:nvPr/>
        </p:nvSpPr>
        <p:spPr>
          <a:xfrm>
            <a:off x="2507132" y="719303"/>
            <a:ext cx="4767900" cy="89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" sz="2900">
                <a:latin typeface="Syncopate"/>
                <a:ea typeface="Syncopate"/>
                <a:cs typeface="Syncopate"/>
                <a:sym typeface="Syncopate"/>
              </a:rPr>
              <a:t>Article 9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1500908" y="1201134"/>
            <a:ext cx="6142199" cy="12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>
                <a:latin typeface="Syncopate"/>
                <a:ea typeface="Syncopate"/>
                <a:cs typeface="Syncopate"/>
                <a:sym typeface="Syncopate"/>
              </a:rPr>
              <a:t>No one shall be subjected to arbitrary arrest, detention or exile.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840050"/>
            <a:ext cx="3810674" cy="230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